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League Spartan" charset="1" panose="00000800000000000000"/>
      <p:regular r:id="rId7"/>
    </p:embeddedFont>
    <p:embeddedFont>
      <p:font typeface="Bodoni FLF" charset="1" panose="02000606090000020003"/>
      <p:regular r:id="rId8"/>
    </p:embeddedFont>
    <p:embeddedFont>
      <p:font typeface="Sanchez" charset="1" panose="020000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2184380"/>
          </a:xfrm>
          <a:custGeom>
            <a:avLst/>
            <a:gdLst/>
            <a:ahLst/>
            <a:cxnLst/>
            <a:rect r="r" b="b" t="t" l="l"/>
            <a:pathLst>
              <a:path h="12184380" w="1828800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25788" y="525788"/>
            <a:ext cx="7737785" cy="2349855"/>
          </a:xfrm>
          <a:custGeom>
            <a:avLst/>
            <a:gdLst/>
            <a:ahLst/>
            <a:cxnLst/>
            <a:rect r="r" b="b" t="t" l="l"/>
            <a:pathLst>
              <a:path h="2349855" w="7737785">
                <a:moveTo>
                  <a:pt x="0" y="0"/>
                </a:moveTo>
                <a:lnTo>
                  <a:pt x="7737785" y="0"/>
                </a:lnTo>
                <a:lnTo>
                  <a:pt x="7737785" y="2349855"/>
                </a:lnTo>
                <a:lnTo>
                  <a:pt x="0" y="23498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784" t="0" r="-1784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7033504" y="8710982"/>
            <a:ext cx="951562" cy="1241788"/>
          </a:xfrm>
          <a:custGeom>
            <a:avLst/>
            <a:gdLst/>
            <a:ahLst/>
            <a:cxnLst/>
            <a:rect r="r" b="b" t="t" l="l"/>
            <a:pathLst>
              <a:path h="1241788" w="951562">
                <a:moveTo>
                  <a:pt x="0" y="0"/>
                </a:moveTo>
                <a:lnTo>
                  <a:pt x="951561" y="0"/>
                </a:lnTo>
                <a:lnTo>
                  <a:pt x="951561" y="1241788"/>
                </a:lnTo>
                <a:lnTo>
                  <a:pt x="0" y="12417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3744322"/>
            <a:ext cx="16230600" cy="5079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63"/>
              </a:lnSpc>
            </a:pPr>
            <a:r>
              <a:rPr lang="en-US" sz="6299" spc="-314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Speaker Roger Williams </a:t>
            </a:r>
          </a:p>
          <a:p>
            <a:pPr algn="ctr">
              <a:lnSpc>
                <a:spcPts val="8063"/>
              </a:lnSpc>
            </a:pPr>
          </a:p>
          <a:p>
            <a:pPr algn="ctr">
              <a:lnSpc>
                <a:spcPts val="8063"/>
              </a:lnSpc>
            </a:pPr>
            <a:r>
              <a:rPr lang="en-US" sz="6299" spc="-314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Current state of farming in Wisconsin</a:t>
            </a:r>
          </a:p>
          <a:p>
            <a:pPr algn="ctr">
              <a:lnSpc>
                <a:spcPts val="8063"/>
              </a:lnSpc>
            </a:pPr>
          </a:p>
          <a:p>
            <a:pPr algn="ctr">
              <a:lnSpc>
                <a:spcPts val="8063"/>
              </a:lnSpc>
            </a:pPr>
            <a:r>
              <a:rPr lang="en-US" sz="6299" spc="-314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and the Fields of Sinsinawa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8491089" y="453224"/>
            <a:ext cx="9018196" cy="2638309"/>
            <a:chOff x="0" y="0"/>
            <a:chExt cx="12024261" cy="3517745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71450"/>
              <a:ext cx="12024261" cy="21229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734"/>
                </a:lnSpc>
              </a:pPr>
              <a:r>
                <a:rPr lang="en-US" sz="11299" spc="-564">
                  <a:solidFill>
                    <a:srgbClr val="FFFFFF"/>
                  </a:solidFill>
                  <a:latin typeface="Bodoni FLF"/>
                  <a:ea typeface="Bodoni FLF"/>
                  <a:cs typeface="Bodoni FLF"/>
                  <a:sym typeface="Bodoni FLF"/>
                </a:rPr>
                <a:t>Oct. 27, 2024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462586"/>
              <a:ext cx="12024261" cy="10551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500"/>
                </a:lnSpc>
              </a:pPr>
              <a:r>
                <a:rPr lang="en-US" sz="5000" spc="250">
                  <a:solidFill>
                    <a:srgbClr val="000000"/>
                  </a:solidFill>
                  <a:latin typeface="Sanchez"/>
                  <a:ea typeface="Sanchez"/>
                  <a:cs typeface="Sanchez"/>
                  <a:sym typeface="Sanchez"/>
                </a:rPr>
                <a:t>5:00 PM LECTURE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DAGTRmPocQ4</dc:identifier>
  <dcterms:modified xsi:type="dcterms:W3CDTF">2011-08-01T06:04:30Z</dcterms:modified>
  <cp:revision>1</cp:revision>
  <dc:title>Acadamy 10272024</dc:title>
</cp:coreProperties>
</file>